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9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85CE-3EA0-E542-9C73-A9D567081030}" type="datetimeFigureOut">
              <a:rPr lang="en-US" smtClean="0"/>
              <a:t>5/9/12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C19CB-A6E8-324B-8284-1EC0F3CA4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559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85CE-3EA0-E542-9C73-A9D567081030}" type="datetimeFigureOut">
              <a:rPr lang="en-US" smtClean="0"/>
              <a:t>5/9/12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C19CB-A6E8-324B-8284-1EC0F3CA4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754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85CE-3EA0-E542-9C73-A9D567081030}" type="datetimeFigureOut">
              <a:rPr lang="en-US" smtClean="0"/>
              <a:t>5/9/12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C19CB-A6E8-324B-8284-1EC0F3CA4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397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85CE-3EA0-E542-9C73-A9D567081030}" type="datetimeFigureOut">
              <a:rPr lang="en-US" smtClean="0"/>
              <a:t>5/9/12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C19CB-A6E8-324B-8284-1EC0F3CA4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007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85CE-3EA0-E542-9C73-A9D567081030}" type="datetimeFigureOut">
              <a:rPr lang="en-US" smtClean="0"/>
              <a:t>5/9/12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C19CB-A6E8-324B-8284-1EC0F3CA4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625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85CE-3EA0-E542-9C73-A9D567081030}" type="datetimeFigureOut">
              <a:rPr lang="en-US" smtClean="0"/>
              <a:t>5/9/12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C19CB-A6E8-324B-8284-1EC0F3CA4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428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85CE-3EA0-E542-9C73-A9D567081030}" type="datetimeFigureOut">
              <a:rPr lang="en-US" smtClean="0"/>
              <a:t>5/9/12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C19CB-A6E8-324B-8284-1EC0F3CA4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685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85CE-3EA0-E542-9C73-A9D567081030}" type="datetimeFigureOut">
              <a:rPr lang="en-US" smtClean="0"/>
              <a:t>5/9/12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C19CB-A6E8-324B-8284-1EC0F3CA4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424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85CE-3EA0-E542-9C73-A9D567081030}" type="datetimeFigureOut">
              <a:rPr lang="en-US" smtClean="0"/>
              <a:t>5/9/12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C19CB-A6E8-324B-8284-1EC0F3CA4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516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85CE-3EA0-E542-9C73-A9D567081030}" type="datetimeFigureOut">
              <a:rPr lang="en-US" smtClean="0"/>
              <a:t>5/9/12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C19CB-A6E8-324B-8284-1EC0F3CA4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980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85CE-3EA0-E542-9C73-A9D567081030}" type="datetimeFigureOut">
              <a:rPr lang="en-US" smtClean="0"/>
              <a:t>5/9/12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C19CB-A6E8-324B-8284-1EC0F3CA4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955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0A85CE-3EA0-E542-9C73-A9D567081030}" type="datetimeFigureOut">
              <a:rPr lang="en-US" smtClean="0"/>
              <a:t>5/9/12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FC19CB-A6E8-324B-8284-1EC0F3CA4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38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Relationship Id="rId3" Type="http://schemas.openxmlformats.org/officeDocument/2006/relationships/image" Target="../media/image6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111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Today,</a:t>
            </a:r>
            <a:r>
              <a:rPr lang="en-US" dirty="0" smtClean="0"/>
              <a:t> </a:t>
            </a:r>
            <a:r>
              <a:rPr lang="en-US" dirty="0" smtClean="0"/>
              <a:t>we are going to learn about </a:t>
            </a:r>
            <a:r>
              <a:rPr lang="en-US" dirty="0" smtClean="0"/>
              <a:t>the </a:t>
            </a:r>
            <a:r>
              <a:rPr lang="en-US" b="1" dirty="0" smtClean="0">
                <a:solidFill>
                  <a:srgbClr val="00B050"/>
                </a:solidFill>
              </a:rPr>
              <a:t>inside</a:t>
            </a:r>
            <a:r>
              <a:rPr lang="en-US" dirty="0" smtClean="0"/>
              <a:t> </a:t>
            </a:r>
            <a:r>
              <a:rPr lang="en-US" dirty="0" smtClean="0"/>
              <a:t>(internal) parts of the computer</a:t>
            </a:r>
            <a:endParaRPr lang="en-US" dirty="0"/>
          </a:p>
        </p:txBody>
      </p:sp>
      <p:pic>
        <p:nvPicPr>
          <p:cNvPr id="6146" name="Picture 2" descr="C:\Users\kmr5090\AppData\Local\Microsoft\Windows\Temporary Internet Files\Content.IE5\ZCE6N5N7\MP900382847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875" y="2133600"/>
            <a:ext cx="2641600" cy="3698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1352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4040188" cy="955675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When you are looking at external computer parts the</a:t>
            </a:r>
            <a:r>
              <a:rPr lang="en-US" dirty="0">
                <a:solidFill>
                  <a:srgbClr val="00B050"/>
                </a:solidFill>
              </a:rPr>
              <a:t> ports </a:t>
            </a:r>
            <a:r>
              <a:rPr lang="en-US" dirty="0"/>
              <a:t>are the places that </a:t>
            </a:r>
            <a:r>
              <a:rPr lang="en-US" dirty="0" smtClean="0"/>
              <a:t>you can plug in devices.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EXTERNAL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45025" y="1295400"/>
            <a:ext cx="4041775" cy="879475"/>
          </a:xfrm>
        </p:spPr>
        <p:txBody>
          <a:bodyPr>
            <a:noAutofit/>
          </a:bodyPr>
          <a:lstStyle/>
          <a:p>
            <a:r>
              <a:rPr lang="en-US" sz="1800" dirty="0" smtClean="0"/>
              <a:t>When you are looking at the same </a:t>
            </a:r>
            <a:r>
              <a:rPr lang="en-US" sz="1800" dirty="0" smtClean="0">
                <a:solidFill>
                  <a:srgbClr val="00B050"/>
                </a:solidFill>
              </a:rPr>
              <a:t>ports</a:t>
            </a:r>
            <a:r>
              <a:rPr lang="en-US" sz="1800" dirty="0" smtClean="0"/>
              <a:t> on the inside they connect to expansion cards that have a special purpose. </a:t>
            </a:r>
            <a:endParaRPr lang="en-US" sz="180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b="1" dirty="0" smtClean="0"/>
              <a:t>INTERNAL</a:t>
            </a:r>
          </a:p>
          <a:p>
            <a:pPr marL="0" indent="0">
              <a:buNone/>
            </a:pPr>
            <a:endParaRPr lang="en-US" sz="1800" dirty="0">
              <a:solidFill>
                <a:schemeClr val="lt1"/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853" y="4191000"/>
            <a:ext cx="2189163" cy="1878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Down Arrow 7"/>
          <p:cNvSpPr/>
          <p:nvPr/>
        </p:nvSpPr>
        <p:spPr>
          <a:xfrm>
            <a:off x="1135292" y="2621151"/>
            <a:ext cx="2522308" cy="156984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Remember the USB</a:t>
            </a:r>
          </a:p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Ports</a:t>
            </a:r>
            <a:r>
              <a:rPr lang="en-US" dirty="0" smtClean="0"/>
              <a:t>? </a:t>
            </a:r>
            <a:endParaRPr lang="en-US" dirty="0"/>
          </a:p>
        </p:txBody>
      </p:sp>
      <p:pic>
        <p:nvPicPr>
          <p:cNvPr id="11" name="Picture 4" descr="http://howtobuycomputer.net/images/videocard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886200"/>
            <a:ext cx="3519762" cy="2702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Down Arrow 9"/>
          <p:cNvSpPr/>
          <p:nvPr/>
        </p:nvSpPr>
        <p:spPr>
          <a:xfrm>
            <a:off x="4795434" y="2743200"/>
            <a:ext cx="2522308" cy="1569849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Remember the expansion cards?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07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3" grpId="0" build="p"/>
      <p:bldP spid="6" grpId="0" build="p"/>
      <p:bldP spid="7" grpId="0" build="p"/>
      <p:bldP spid="8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Disk </a:t>
            </a:r>
            <a:r>
              <a:rPr lang="en-US" dirty="0" smtClean="0"/>
              <a:t>Drives </a:t>
            </a:r>
            <a:r>
              <a:rPr lang="en-US" dirty="0" smtClean="0"/>
              <a:t>take information off of storage discs and read them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Remember the CD ROM we learned about? </a:t>
            </a:r>
          </a:p>
          <a:p>
            <a:endParaRPr lang="en-US" dirty="0"/>
          </a:p>
        </p:txBody>
      </p:sp>
      <p:pic>
        <p:nvPicPr>
          <p:cNvPr id="8" name="Picture 3" descr="C:\Documents and Settings\Owner\Local Settings\Temporary Internet Files\Content.IE5\1X1L46IP\MP900406815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438400"/>
            <a:ext cx="3315995" cy="28194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4791559" y="2438400"/>
            <a:ext cx="3581400" cy="2819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The CD ROM is a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disc drive</a:t>
            </a:r>
            <a:r>
              <a:rPr lang="en-US" sz="2800" dirty="0" smtClean="0"/>
              <a:t> that reads the information from the CD or DVD. Like music or a movie file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600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 Drive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hard drive of a computer is a disc drive that is inside the computer, because it reads information that is not supposed to leave the computer. </a:t>
            </a:r>
            <a:endParaRPr lang="en-US" dirty="0"/>
          </a:p>
        </p:txBody>
      </p:sp>
      <p:pic>
        <p:nvPicPr>
          <p:cNvPr id="16386" name="Picture 2" descr="C:\Users\kmr5090\AppData\Local\Microsoft\Windows\Temporary Internet Files\Content.IE5\H1T1K2MB\MC90028725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406994"/>
            <a:ext cx="2305050" cy="250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0438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kmr5090\AppData\Local\Microsoft\Windows\Temporary Internet Files\Content.IE5\HQO8IBOX\MP900410083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52600" y="1828800"/>
            <a:ext cx="5410200" cy="30469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FF0000"/>
                </a:solidFill>
              </a:rPr>
              <a:t>Congratulations!</a:t>
            </a:r>
            <a:r>
              <a:rPr lang="en-US" sz="3600" dirty="0" smtClean="0"/>
              <a:t> </a:t>
            </a:r>
            <a:r>
              <a:rPr lang="en-US" sz="3600" dirty="0"/>
              <a:t> </a:t>
            </a:r>
            <a:r>
              <a:rPr lang="en-US" sz="3600" dirty="0" smtClean="0"/>
              <a:t>Next </a:t>
            </a:r>
            <a:r>
              <a:rPr lang="en-US" sz="3600" smtClean="0"/>
              <a:t>you </a:t>
            </a:r>
            <a:r>
              <a:rPr lang="en-US" sz="3600" smtClean="0"/>
              <a:t>are </a:t>
            </a:r>
            <a:r>
              <a:rPr lang="en-US" sz="3600" dirty="0" smtClean="0"/>
              <a:t>now </a:t>
            </a:r>
            <a:r>
              <a:rPr lang="en-US" sz="3600" smtClean="0"/>
              <a:t>ready to </a:t>
            </a:r>
            <a:r>
              <a:rPr lang="en-US" sz="3600" dirty="0" smtClean="0"/>
              <a:t>learn about computer input and output devices! </a:t>
            </a:r>
          </a:p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HAVE FUN! 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614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Motherboard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>
                <a:solidFill>
                  <a:srgbClr val="FF0000"/>
                </a:solidFill>
              </a:rPr>
              <a:t>motherboard</a:t>
            </a:r>
            <a:r>
              <a:rPr lang="en-US" dirty="0" smtClean="0"/>
              <a:t> got its name because it acts like a mother to all the other circuit boards</a:t>
            </a:r>
            <a:r>
              <a:rPr lang="en-US" dirty="0" smtClean="0"/>
              <a:t>. Circuits make the computer work.</a:t>
            </a:r>
            <a:endParaRPr lang="en-US" dirty="0" smtClean="0"/>
          </a:p>
          <a:p>
            <a:r>
              <a:rPr lang="en-US" dirty="0" smtClean="0"/>
              <a:t>It is the largest circuit board and has other boards plugged into it. </a:t>
            </a:r>
            <a:endParaRPr lang="en-US" dirty="0"/>
          </a:p>
        </p:txBody>
      </p:sp>
      <p:pic>
        <p:nvPicPr>
          <p:cNvPr id="7170" name="Picture 2" descr="C:\Users\kmr5090\AppData\Local\Microsoft\Windows\Temporary Internet Files\Content.IE5\CS84Q1MS\MP900402142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733800"/>
            <a:ext cx="2971800" cy="2510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Left Arrow 3"/>
          <p:cNvSpPr/>
          <p:nvPr/>
        </p:nvSpPr>
        <p:spPr>
          <a:xfrm>
            <a:off x="5867400" y="4267200"/>
            <a:ext cx="2438400" cy="1600200"/>
          </a:xfrm>
          <a:prstGeom prst="lef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 can compare the </a:t>
            </a:r>
            <a:r>
              <a:rPr lang="en-US" b="1" dirty="0" smtClean="0">
                <a:solidFill>
                  <a:srgbClr val="FF0000"/>
                </a:solidFill>
              </a:rPr>
              <a:t>motherboard</a:t>
            </a:r>
            <a:r>
              <a:rPr lang="en-US" dirty="0" smtClean="0"/>
              <a:t> to the human heart</a:t>
            </a:r>
            <a:endParaRPr lang="en-US" dirty="0"/>
          </a:p>
        </p:txBody>
      </p:sp>
      <p:pic>
        <p:nvPicPr>
          <p:cNvPr id="7176" name="Picture 8" descr="C:\Users\kmr5090\AppData\Local\Microsoft\Windows\Temporary Internet Files\Content.IE5\H1T1K2MB\MC90005518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946884"/>
            <a:ext cx="1497012" cy="2240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2382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362200"/>
            <a:ext cx="8229600" cy="2133600"/>
          </a:xfrm>
        </p:spPr>
        <p:txBody>
          <a:bodyPr>
            <a:normAutofit/>
          </a:bodyPr>
          <a:lstStyle/>
          <a:p>
            <a:r>
              <a:rPr lang="en-US" dirty="0" smtClean="0"/>
              <a:t>On the motherboard there are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expansion cards</a:t>
            </a:r>
            <a:r>
              <a:rPr lang="en-US" dirty="0" smtClean="0"/>
              <a:t>. Each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expansion card</a:t>
            </a:r>
            <a:r>
              <a:rPr lang="en-US" dirty="0" smtClean="0"/>
              <a:t> has a special purpose.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975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Sound card</a:t>
            </a:r>
            <a:endParaRPr lang="en-US" dirty="0"/>
          </a:p>
        </p:txBody>
      </p:sp>
      <p:pic>
        <p:nvPicPr>
          <p:cNvPr id="9218" name="Picture 2" descr="C:\Users\kmr5090\AppData\Local\Microsoft\Windows\Temporary Internet Files\Content.IE5\ZCE6N5N7\MP900316438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0"/>
            <a:ext cx="3657600" cy="2401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Left Arrow 3"/>
          <p:cNvSpPr/>
          <p:nvPr/>
        </p:nvSpPr>
        <p:spPr>
          <a:xfrm>
            <a:off x="3886200" y="2438400"/>
            <a:ext cx="3886200" cy="1828800"/>
          </a:xfrm>
          <a:prstGeom prst="lef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 </a:t>
            </a:r>
            <a:r>
              <a:rPr lang="en-US" b="1" dirty="0" smtClean="0">
                <a:solidFill>
                  <a:srgbClr val="7030A0"/>
                </a:solidFill>
              </a:rPr>
              <a:t>sound card </a:t>
            </a:r>
            <a:r>
              <a:rPr lang="en-US" dirty="0" smtClean="0"/>
              <a:t>has special circuits that make computer sounds</a:t>
            </a:r>
            <a:endParaRPr lang="en-US" dirty="0"/>
          </a:p>
        </p:txBody>
      </p:sp>
      <p:pic>
        <p:nvPicPr>
          <p:cNvPr id="9219" name="Picture 3" descr="C:\Users\kmr5090\AppData\Local\Microsoft\Windows\Temporary Internet Files\Content.IE5\H1T1K2MB\MC90043819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044" y="4687888"/>
            <a:ext cx="1156326" cy="162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1828800" y="4572000"/>
            <a:ext cx="3581400" cy="1628775"/>
          </a:xfrm>
          <a:prstGeom prst="righ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Like our voices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186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Card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>
                <a:solidFill>
                  <a:srgbClr val="00B050"/>
                </a:solidFill>
              </a:rPr>
              <a:t>video card </a:t>
            </a:r>
            <a:r>
              <a:rPr lang="en-US" dirty="0" smtClean="0"/>
              <a:t>works with graphics (pictures) that are shown on the monitor. </a:t>
            </a:r>
          </a:p>
          <a:p>
            <a:endParaRPr lang="en-US" dirty="0"/>
          </a:p>
        </p:txBody>
      </p:sp>
      <p:pic>
        <p:nvPicPr>
          <p:cNvPr id="10244" name="Picture 4" descr="http://howtobuycomputer.net/images/videocar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971800"/>
            <a:ext cx="3429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4840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>
                <a:solidFill>
                  <a:srgbClr val="0070C0"/>
                </a:solidFill>
              </a:rPr>
              <a:t>modem</a:t>
            </a:r>
            <a:r>
              <a:rPr lang="en-US" dirty="0" smtClean="0"/>
              <a:t> is an expansion card that lets computers talk to each other. </a:t>
            </a:r>
          </a:p>
          <a:p>
            <a:r>
              <a:rPr lang="en-US" dirty="0" smtClean="0"/>
              <a:t>The modem plugs the computer into a phone or cable line so information can be sent or received from one computer to another. </a:t>
            </a:r>
            <a:endParaRPr lang="en-US" dirty="0"/>
          </a:p>
        </p:txBody>
      </p:sp>
      <p:pic>
        <p:nvPicPr>
          <p:cNvPr id="11267" name="Picture 3" descr="C:\Users\kmr5090\AppData\Local\Microsoft\Windows\Temporary Internet Files\Content.IE5\HQO8IBOX\MP900382835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4495800"/>
            <a:ext cx="2473325" cy="1766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5204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CPU- Central Processing Unit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6781800" cy="3048000"/>
          </a:xfrm>
        </p:spPr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b="1" dirty="0" smtClean="0">
                <a:solidFill>
                  <a:srgbClr val="FF0000"/>
                </a:solidFill>
              </a:rPr>
              <a:t>CPU </a:t>
            </a:r>
            <a:r>
              <a:rPr lang="en-US" dirty="0" smtClean="0"/>
              <a:t>controls information and tells other computer parts what to do. 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pic>
        <p:nvPicPr>
          <p:cNvPr id="12290" name="Picture 2" descr="C:\Users\kmr5090\AppData\Local\Microsoft\Windows\Temporary Internet Files\Content.IE5\H1T1K2MB\MP900438746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717701"/>
            <a:ext cx="1219200" cy="162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625952"/>
            <a:ext cx="1872679" cy="1984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Left Arrow 3"/>
          <p:cNvSpPr/>
          <p:nvPr/>
        </p:nvSpPr>
        <p:spPr>
          <a:xfrm>
            <a:off x="3930079" y="2951136"/>
            <a:ext cx="2590800" cy="114300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 </a:t>
            </a:r>
            <a:r>
              <a:rPr lang="en-US" b="1" dirty="0">
                <a:solidFill>
                  <a:srgbClr val="FF0000"/>
                </a:solidFill>
              </a:rPr>
              <a:t>CPU</a:t>
            </a:r>
            <a:r>
              <a:rPr lang="en-US" dirty="0" smtClean="0"/>
              <a:t> is stored inside the tower case.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4706077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</a:rPr>
              <a:t>Can you think of what part of the body we could compare to the </a:t>
            </a:r>
            <a:r>
              <a:rPr lang="en-US" sz="3200" b="1" dirty="0">
                <a:solidFill>
                  <a:srgbClr val="FF0000"/>
                </a:solidFill>
              </a:rPr>
              <a:t>CPU</a:t>
            </a:r>
            <a:r>
              <a:rPr lang="en-US" sz="3200" dirty="0">
                <a:solidFill>
                  <a:prstClr val="black"/>
                </a:solidFill>
              </a:rPr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2468072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RAM- Random Access Memory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3683"/>
            <a:ext cx="7540283" cy="4162480"/>
          </a:xfrm>
        </p:spPr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RAM</a:t>
            </a:r>
            <a:r>
              <a:rPr lang="en-US" dirty="0" smtClean="0"/>
              <a:t> chips remember what you tell them and can even change to remember new information. </a:t>
            </a:r>
          </a:p>
          <a:p>
            <a:r>
              <a:rPr lang="en-US" dirty="0" smtClean="0"/>
              <a:t>Just like our own memories…</a:t>
            </a:r>
            <a:r>
              <a:rPr lang="en-US" sz="4400" b="1" dirty="0" smtClean="0"/>
              <a:t>EXCEPT</a:t>
            </a:r>
            <a:r>
              <a:rPr lang="en-US" dirty="0" smtClean="0"/>
              <a:t> that when the computer turns off it forgets everything you told it.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3315" name="Picture 3" descr="C:\Users\kmr5090\AppData\Local\Microsoft\Windows\Temporary Internet Files\Content.IE5\HQO8IBOX\MC90044203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800600"/>
            <a:ext cx="1708208" cy="169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8683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ROM- Read Only Memory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ROM</a:t>
            </a:r>
            <a:r>
              <a:rPr lang="en-US" dirty="0" smtClean="0"/>
              <a:t> is good at remembering, but it can’t change its mind. </a:t>
            </a:r>
          </a:p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ROM</a:t>
            </a:r>
            <a:r>
              <a:rPr lang="en-US" dirty="0" smtClean="0"/>
              <a:t> is like a like a library book- there is a lot of  good information in it, </a:t>
            </a:r>
            <a:r>
              <a:rPr lang="en-US" dirty="0" smtClean="0"/>
              <a:t>but </a:t>
            </a:r>
            <a:r>
              <a:rPr lang="en-US" dirty="0" smtClean="0"/>
              <a:t>you can’t change what it says. </a:t>
            </a:r>
            <a:endParaRPr lang="en-US" dirty="0"/>
          </a:p>
        </p:txBody>
      </p:sp>
      <p:pic>
        <p:nvPicPr>
          <p:cNvPr id="14339" name="Picture 3" descr="C:\Users\kmr5090\AppData\Local\Microsoft\Windows\Temporary Internet Files\Content.IE5\H1T1K2MB\MP90040927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988" y="3794651"/>
            <a:ext cx="1844750" cy="2773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2585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430</Words>
  <Application>Microsoft Macintosh PowerPoint</Application>
  <PresentationFormat>On-screen Show (4:3)</PresentationFormat>
  <Paragraphs>40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Today, we are going to learn about the inside (internal) parts of the computer</vt:lpstr>
      <vt:lpstr>Motherboard</vt:lpstr>
      <vt:lpstr>On the motherboard there are expansion cards. Each expansion card has a special purpose. </vt:lpstr>
      <vt:lpstr>Sound card</vt:lpstr>
      <vt:lpstr>Video Card</vt:lpstr>
      <vt:lpstr>Modem </vt:lpstr>
      <vt:lpstr>CPU- Central Processing Unit</vt:lpstr>
      <vt:lpstr>RAM- Random Access Memory</vt:lpstr>
      <vt:lpstr>ROM- Read Only Memory</vt:lpstr>
      <vt:lpstr>Ports</vt:lpstr>
      <vt:lpstr>Disk Drives take information off of storage discs and read them</vt:lpstr>
      <vt:lpstr>Hard Drive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Now we are going to learn about inside (internal) parts of the computer</dc:title>
  <dc:creator>Emily Mross</dc:creator>
  <cp:lastModifiedBy>Emily Mross</cp:lastModifiedBy>
  <cp:revision>3</cp:revision>
  <dcterms:created xsi:type="dcterms:W3CDTF">2012-05-09T05:03:17Z</dcterms:created>
  <dcterms:modified xsi:type="dcterms:W3CDTF">2012-05-09T05:20:55Z</dcterms:modified>
</cp:coreProperties>
</file>